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4" r:id="rId3"/>
    <p:sldId id="281" r:id="rId4"/>
    <p:sldId id="28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14DFC-648B-192C-9D86-CEBE9CD2D7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8046FD-787F-931A-B183-281D6C6379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B3A533-B322-70C9-13AF-2FE72B5D4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0AEF6-66F8-B19F-778C-C1055301C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C8848-8C7E-92A1-AB3C-469781293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211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A84EB-E43B-BC63-ECAA-091B15E4A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E63F49-EAF6-A57D-0E81-8F53200400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B3158E-1567-A3D0-D15F-B96782B7F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4A4564-E659-48F3-5052-CDC44A525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9EE247-DD18-C128-3D74-3ADACA0B8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482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56DDA1-E700-6388-FC6D-946CC799D5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19A5EB-84A0-FC44-2B18-F04AA4AE1F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DE9CB-EC18-ECBF-FAD2-B79AD8FD0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209DF5-7E33-47C7-8A0E-290ABE4B4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42A57-6412-1EBC-E83C-38B41FFCB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963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5F709-6696-55BE-B121-0020791E8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11638-1FF3-1D61-FF33-345B37BB6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847AD-904B-E8AD-8F16-1D9E2D7C8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3543F-6930-CC4D-1E7E-856198AA4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EECF8-8719-9808-1DB6-80F834048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846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F1CFB-2067-303C-61AD-73F30AD0F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AF2C1C-8323-E241-EC6E-A9D2642CC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6FE499-6527-09A1-0367-2F329D1C5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D81B7-AC6C-5827-B163-194DD85F9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624C19-C8AC-4537-13B2-4CFFA6190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430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49156-128A-B1BE-22DE-68C8A51CA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6D0F0-CD70-951A-D831-B519D32B42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205239-A4B9-CBE3-2939-DCE6F4C83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6C1CDC-EF0B-E04F-7133-F7BFE8A4F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66112A-BC08-E9FD-3224-B54F77164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E5E933-27F8-6B29-9744-65F2D409F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473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B9C77-D2DC-71EE-6AE8-B0D3438B3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EF3F23-BFCA-6ECC-7D57-843BBC035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E1D777-551D-708F-8A66-0C4E8AE80D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AF89BA-E241-0EC9-54DE-F2FE7AFE29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AA62F8-3E6E-E7E9-DAEC-E1EA7B714A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B17455-48A8-6836-072D-44307CAA8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07780A-7A95-2406-5852-7BBD18172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FC0724-A876-78E9-9F05-9FE68DA4A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411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0473D-C46C-5CB2-D4B6-04D03C6E8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65090D-9258-C2CC-438C-BF3D391C4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2B1013-57DA-D54B-D127-16E2C5372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363068-EFB7-EDB8-E5F6-A482419FE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337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0DA486-603C-5AE5-8244-2D41ABE7C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3F3FD4-BBD1-74B0-CB2E-EBCEF8D30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B55ED9-E2B4-DB1F-5EB3-16CFB851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648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4CB2A-E938-FE0B-E7F4-7ACA76AE8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93FDE-3086-034E-A32C-3CAE1B008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78FBA5-1399-BEA8-BE47-BC3091C9AC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7DA06F-49DB-0D0D-F77D-75FED258C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3916C6-494C-5734-6359-18BA8E150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6C8947-58DB-71B7-6E08-E98075B79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599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BF0A1-EAB5-FBD5-7A6E-EAB393496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77D4AE-4051-9DFE-560B-939C70B6AD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1E1DF0-2123-4A2C-A061-30B0E3A3FF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ABE5C9-682F-43D3-84CA-528632338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0CD4B3-0332-24D1-1E09-B720CAA26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18D562-1116-3834-0B33-2CEB4259A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095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2450F0-91D9-40DC-5198-7799C0AD0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6D3D62-B7A2-2FB5-A37E-A35390FB6B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881AA-35D9-6504-90F5-0638DA877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00EDE-9F04-E73A-9C69-7C00E1005B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E6799D-4D4E-924F-1C97-8DE1C40FC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34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9826E3-5FF4-1400-7DFA-B2BD47107A7F}"/>
              </a:ext>
            </a:extLst>
          </p:cNvPr>
          <p:cNvSpPr txBox="1"/>
          <p:nvPr/>
        </p:nvSpPr>
        <p:spPr>
          <a:xfrm>
            <a:off x="1371599" y="974882"/>
            <a:ext cx="9745579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PSM identification score gets worse for </a:t>
            </a:r>
            <a:r>
              <a:rPr lang="en-GB" dirty="0" err="1"/>
              <a:t>pASTY</a:t>
            </a:r>
            <a:endParaRPr lang="en-GB" dirty="0"/>
          </a:p>
          <a:p>
            <a:endParaRPr lang="en-GB" dirty="0"/>
          </a:p>
          <a:p>
            <a:r>
              <a:rPr lang="en-GB" dirty="0"/>
              <a:t>PXD004705</a:t>
            </a:r>
          </a:p>
          <a:p>
            <a:r>
              <a:rPr lang="en-GB" dirty="0"/>
              <a:t>Rice_phos_BR_12h_20per_F1_R2.mzML.08784.08784.2</a:t>
            </a:r>
          </a:p>
          <a:p>
            <a:r>
              <a:rPr lang="en-GB" u="sng" dirty="0" err="1"/>
              <a:t>pASTY</a:t>
            </a:r>
            <a:endParaRPr lang="en-GB" u="sng" dirty="0"/>
          </a:p>
          <a:p>
            <a:r>
              <a:rPr lang="en-GB" dirty="0"/>
              <a:t>GGMTSHAAVVAR</a:t>
            </a:r>
          </a:p>
          <a:p>
            <a:r>
              <a:rPr lang="en-GB" dirty="0"/>
              <a:t>T</a:t>
            </a:r>
          </a:p>
          <a:p>
            <a:r>
              <a:rPr lang="en-GB" dirty="0"/>
              <a:t>Final score: 0.8206259</a:t>
            </a:r>
          </a:p>
          <a:p>
            <a:r>
              <a:rPr lang="en-GB" dirty="0"/>
              <a:t>4</a:t>
            </a:r>
          </a:p>
          <a:p>
            <a:r>
              <a:rPr lang="en-GB" dirty="0">
                <a:solidFill>
                  <a:srgbClr val="FF0000"/>
                </a:solidFill>
              </a:rPr>
              <a:t>PSM score: 0.8384</a:t>
            </a:r>
          </a:p>
          <a:p>
            <a:r>
              <a:rPr lang="en-GB" dirty="0"/>
              <a:t>PTM score: 0.9788</a:t>
            </a:r>
          </a:p>
          <a:p>
            <a:endParaRPr lang="en-GB" dirty="0"/>
          </a:p>
          <a:p>
            <a:r>
              <a:rPr lang="en-GB" u="sng" dirty="0" err="1"/>
              <a:t>pSTY</a:t>
            </a:r>
            <a:endParaRPr lang="en-GB" u="sng" dirty="0"/>
          </a:p>
          <a:p>
            <a:r>
              <a:rPr lang="en-GB" dirty="0"/>
              <a:t>GGMTSHAAVVAR</a:t>
            </a:r>
          </a:p>
          <a:p>
            <a:r>
              <a:rPr lang="en-GB" dirty="0"/>
              <a:t>Final score: 0.9616000</a:t>
            </a:r>
          </a:p>
          <a:p>
            <a:r>
              <a:rPr lang="en-GB" dirty="0"/>
              <a:t>4</a:t>
            </a:r>
          </a:p>
          <a:p>
            <a:r>
              <a:rPr lang="en-GB" dirty="0">
                <a:solidFill>
                  <a:srgbClr val="FF0000"/>
                </a:solidFill>
              </a:rPr>
              <a:t>PSM score: 1.0000</a:t>
            </a:r>
          </a:p>
          <a:p>
            <a:r>
              <a:rPr lang="en-GB" dirty="0"/>
              <a:t>PTM score: 0.9616</a:t>
            </a:r>
          </a:p>
          <a:p>
            <a:endParaRPr lang="en-GB" dirty="0"/>
          </a:p>
          <a:p>
            <a:r>
              <a:rPr lang="en-GB" dirty="0"/>
              <a:t>USI: mzspec:PXD004705:Rice_phos_BR_12h_20per_F1_R2:scan:08784:GGMT[</a:t>
            </a:r>
            <a:r>
              <a:rPr lang="en-GB" dirty="0" err="1"/>
              <a:t>Phospho</a:t>
            </a:r>
            <a:r>
              <a:rPr lang="en-GB" dirty="0"/>
              <a:t>]SHAAVVAR/2</a:t>
            </a:r>
          </a:p>
        </p:txBody>
      </p:sp>
    </p:spTree>
    <p:extLst>
      <p:ext uri="{BB962C8B-B14F-4D97-AF65-F5344CB8AC3E}">
        <p14:creationId xmlns:p14="http://schemas.microsoft.com/office/powerpoint/2010/main" val="108724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95F8F14-0F04-5861-C3E6-B8E3240B5432}"/>
              </a:ext>
            </a:extLst>
          </p:cNvPr>
          <p:cNvSpPr txBox="1"/>
          <p:nvPr/>
        </p:nvSpPr>
        <p:spPr>
          <a:xfrm>
            <a:off x="1748589" y="603772"/>
            <a:ext cx="9777663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PSM identification score gets better for </a:t>
            </a:r>
            <a:r>
              <a:rPr lang="en-GB" dirty="0" err="1"/>
              <a:t>pASTY</a:t>
            </a:r>
            <a:endParaRPr lang="en-GB" dirty="0"/>
          </a:p>
          <a:p>
            <a:endParaRPr lang="en-GB" dirty="0"/>
          </a:p>
          <a:p>
            <a:r>
              <a:rPr lang="en-GB" dirty="0"/>
              <a:t>PXD002222	</a:t>
            </a:r>
          </a:p>
          <a:p>
            <a:r>
              <a:rPr lang="en-GB" dirty="0"/>
              <a:t>Rice_leaf_0h_phospho_test3.mzML.20848.20848.3</a:t>
            </a:r>
          </a:p>
          <a:p>
            <a:r>
              <a:rPr lang="en-GB" u="sng" dirty="0" err="1"/>
              <a:t>pASTY</a:t>
            </a:r>
            <a:endParaRPr lang="en-GB" dirty="0"/>
          </a:p>
          <a:p>
            <a:r>
              <a:rPr lang="en-GB" dirty="0"/>
              <a:t>SGSRPQLDLSGAAIHGNLEDR</a:t>
            </a:r>
          </a:p>
          <a:p>
            <a:r>
              <a:rPr lang="en-GB" dirty="0"/>
              <a:t>S</a:t>
            </a:r>
          </a:p>
          <a:p>
            <a:r>
              <a:rPr lang="en-GB" dirty="0"/>
              <a:t>Final score: 0.5346466</a:t>
            </a:r>
          </a:p>
          <a:p>
            <a:r>
              <a:rPr lang="en-GB" dirty="0"/>
              <a:t>10</a:t>
            </a:r>
          </a:p>
          <a:p>
            <a:r>
              <a:rPr lang="en-GB" dirty="0">
                <a:solidFill>
                  <a:srgbClr val="FF0000"/>
                </a:solidFill>
              </a:rPr>
              <a:t>PSM score: 0.7916</a:t>
            </a:r>
          </a:p>
          <a:p>
            <a:r>
              <a:rPr lang="en-GB" dirty="0"/>
              <a:t>PTM score: 0.6754</a:t>
            </a:r>
          </a:p>
          <a:p>
            <a:r>
              <a:rPr lang="en-GB" u="sng" dirty="0" err="1"/>
              <a:t>pASTY</a:t>
            </a:r>
            <a:endParaRPr lang="en-GB" dirty="0"/>
          </a:p>
          <a:p>
            <a:r>
              <a:rPr lang="en-GB" dirty="0"/>
              <a:t>SGSRPQLDLSGAAIHGNLEDR</a:t>
            </a:r>
          </a:p>
          <a:p>
            <a:r>
              <a:rPr lang="en-GB" dirty="0"/>
              <a:t>Final score: 0.5485000</a:t>
            </a:r>
          </a:p>
          <a:p>
            <a:r>
              <a:rPr lang="en-GB" dirty="0"/>
              <a:t>10</a:t>
            </a:r>
          </a:p>
          <a:p>
            <a:r>
              <a:rPr lang="en-GB" dirty="0">
                <a:solidFill>
                  <a:srgbClr val="FF0000"/>
                </a:solidFill>
              </a:rPr>
              <a:t>PSM score: 1.0000</a:t>
            </a:r>
          </a:p>
          <a:p>
            <a:r>
              <a:rPr lang="en-GB" dirty="0"/>
              <a:t>PTM score: 0.5485</a:t>
            </a:r>
          </a:p>
          <a:p>
            <a:endParaRPr lang="en-GB" dirty="0"/>
          </a:p>
          <a:p>
            <a:r>
              <a:rPr lang="en-GB" dirty="0"/>
              <a:t>USI: mzspec:PXD002222:Rice_leaf_0h_phospho_test3:scan:20848:SGSRPQLDLS[</a:t>
            </a:r>
            <a:r>
              <a:rPr lang="en-GB" dirty="0" err="1"/>
              <a:t>Phospho</a:t>
            </a:r>
            <a:r>
              <a:rPr lang="en-GB" dirty="0"/>
              <a:t>]GAAIHGNLEDR/2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1907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F94D40-A29F-7111-1F3C-E3CC1E2F4D3B}"/>
              </a:ext>
            </a:extLst>
          </p:cNvPr>
          <p:cNvSpPr txBox="1"/>
          <p:nvPr/>
        </p:nvSpPr>
        <p:spPr>
          <a:xfrm>
            <a:off x="1375610" y="595206"/>
            <a:ext cx="944078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PTM identification score gets worse for </a:t>
            </a:r>
            <a:r>
              <a:rPr lang="en-GB" dirty="0" err="1"/>
              <a:t>pASTY</a:t>
            </a:r>
            <a:r>
              <a:rPr lang="en-GB" dirty="0"/>
              <a:t> (Most common: Different sites were chosen)</a:t>
            </a:r>
          </a:p>
          <a:p>
            <a:endParaRPr lang="en-GB" dirty="0"/>
          </a:p>
          <a:p>
            <a:r>
              <a:rPr lang="en-GB" dirty="0"/>
              <a:t>PXD004705</a:t>
            </a:r>
          </a:p>
          <a:p>
            <a:r>
              <a:rPr lang="en-GB" dirty="0"/>
              <a:t>Rice_phos_BR_12h_20per_F1_R3.mzML.02056.02056.2</a:t>
            </a:r>
          </a:p>
          <a:p>
            <a:r>
              <a:rPr lang="en-GB" u="sng" dirty="0" err="1"/>
              <a:t>pASTY</a:t>
            </a:r>
            <a:endParaRPr lang="en-GB" u="sng" dirty="0"/>
          </a:p>
          <a:p>
            <a:r>
              <a:rPr lang="en-GB" dirty="0"/>
              <a:t>SPAAGAASPR</a:t>
            </a:r>
          </a:p>
          <a:p>
            <a:r>
              <a:rPr lang="en-GB" dirty="0"/>
              <a:t>A</a:t>
            </a:r>
          </a:p>
          <a:p>
            <a:r>
              <a:rPr lang="en-GB" dirty="0"/>
              <a:t>Final score: 0.4151208</a:t>
            </a:r>
          </a:p>
          <a:p>
            <a:r>
              <a:rPr lang="en-GB" dirty="0">
                <a:solidFill>
                  <a:srgbClr val="FF0000"/>
                </a:solidFill>
              </a:rPr>
              <a:t>7</a:t>
            </a:r>
          </a:p>
          <a:p>
            <a:r>
              <a:rPr lang="en-GB" dirty="0"/>
              <a:t>PSM score: 0.8891</a:t>
            </a:r>
          </a:p>
          <a:p>
            <a:r>
              <a:rPr lang="en-GB" dirty="0">
                <a:solidFill>
                  <a:srgbClr val="FF0000"/>
                </a:solidFill>
              </a:rPr>
              <a:t>PTM score: 0.4669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u="sng" dirty="0" err="1"/>
              <a:t>pSTY</a:t>
            </a:r>
            <a:endParaRPr lang="en-GB" u="sng" dirty="0"/>
          </a:p>
          <a:p>
            <a:r>
              <a:rPr lang="en-GB" dirty="0"/>
              <a:t>SPAAGAASPR</a:t>
            </a:r>
          </a:p>
          <a:p>
            <a:r>
              <a:rPr lang="en-GB" dirty="0"/>
              <a:t>Final score: 0.9927000</a:t>
            </a:r>
          </a:p>
          <a:p>
            <a:r>
              <a:rPr lang="en-GB" dirty="0">
                <a:solidFill>
                  <a:srgbClr val="FF0000"/>
                </a:solidFill>
              </a:rPr>
              <a:t>8</a:t>
            </a:r>
          </a:p>
          <a:p>
            <a:r>
              <a:rPr lang="en-GB" dirty="0"/>
              <a:t>PSM score: 1.0000</a:t>
            </a:r>
          </a:p>
          <a:p>
            <a:r>
              <a:rPr lang="en-GB" dirty="0">
                <a:solidFill>
                  <a:srgbClr val="FF0000"/>
                </a:solidFill>
              </a:rPr>
              <a:t>PTM score: 0.9927</a:t>
            </a:r>
          </a:p>
          <a:p>
            <a:endParaRPr lang="en-GB" dirty="0"/>
          </a:p>
          <a:p>
            <a:r>
              <a:rPr lang="en-GB" dirty="0"/>
              <a:t>USI: mzspec:PXD004705:Rice_phos_BR_12h_20per_F1_R3:scan:02056:SPAAGAAS[</a:t>
            </a:r>
            <a:r>
              <a:rPr lang="en-GB" dirty="0" err="1"/>
              <a:t>Phospho</a:t>
            </a:r>
            <a:r>
              <a:rPr lang="en-GB" dirty="0"/>
              <a:t>]PR/2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050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E973E1-190A-AF8D-2F06-C2A46CC932EF}"/>
              </a:ext>
            </a:extLst>
          </p:cNvPr>
          <p:cNvSpPr txBox="1"/>
          <p:nvPr/>
        </p:nvSpPr>
        <p:spPr>
          <a:xfrm>
            <a:off x="721894" y="413409"/>
            <a:ext cx="10395285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PTM identification score gets better for </a:t>
            </a:r>
            <a:r>
              <a:rPr lang="en-GB" dirty="0" err="1"/>
              <a:t>pASTY</a:t>
            </a:r>
            <a:r>
              <a:rPr lang="en-GB" dirty="0"/>
              <a:t> (Same site was chosen)</a:t>
            </a:r>
          </a:p>
          <a:p>
            <a:endParaRPr lang="en-GB" dirty="0"/>
          </a:p>
          <a:p>
            <a:r>
              <a:rPr lang="en-GB" dirty="0"/>
              <a:t>PXD002756</a:t>
            </a:r>
          </a:p>
          <a:p>
            <a:r>
              <a:rPr lang="en-GB" dirty="0"/>
              <a:t>Orbi00308XM-Yej-Rice-Anthor-T_Recal.mzML.48385.48385.3</a:t>
            </a:r>
          </a:p>
          <a:p>
            <a:r>
              <a:rPr lang="en-GB" u="sng" dirty="0" err="1"/>
              <a:t>pASTY</a:t>
            </a:r>
            <a:endParaRPr lang="en-GB" dirty="0"/>
          </a:p>
          <a:p>
            <a:r>
              <a:rPr lang="en-GB" dirty="0"/>
              <a:t>GSEDAASDDRQSVSPDDLLALAQQCSSDLLQGELEK</a:t>
            </a:r>
          </a:p>
          <a:p>
            <a:r>
              <a:rPr lang="en-GB" dirty="0"/>
              <a:t>S</a:t>
            </a:r>
          </a:p>
          <a:p>
            <a:r>
              <a:rPr lang="en-GB" dirty="0"/>
              <a:t>Final score: 0.6127000</a:t>
            </a:r>
          </a:p>
          <a:p>
            <a:r>
              <a:rPr lang="en-GB" dirty="0"/>
              <a:t>12</a:t>
            </a:r>
          </a:p>
          <a:p>
            <a:r>
              <a:rPr lang="en-GB" dirty="0"/>
              <a:t>PSM score: 1.0000</a:t>
            </a:r>
          </a:p>
          <a:p>
            <a:r>
              <a:rPr lang="en-GB" dirty="0">
                <a:solidFill>
                  <a:srgbClr val="FF0000"/>
                </a:solidFill>
              </a:rPr>
              <a:t>PTM score: 0.6127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u="sng" dirty="0" err="1"/>
              <a:t>pSTY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GSEDAASDDRQSVSPDDLLALAQQCSSDLLQGELEK</a:t>
            </a:r>
          </a:p>
          <a:p>
            <a:r>
              <a:rPr lang="en-GB" dirty="0"/>
              <a:t>Final score: 0.2805000</a:t>
            </a:r>
          </a:p>
          <a:p>
            <a:r>
              <a:rPr lang="en-GB" dirty="0"/>
              <a:t>12</a:t>
            </a:r>
          </a:p>
          <a:p>
            <a:r>
              <a:rPr lang="en-GB" dirty="0"/>
              <a:t>PSM score: 1.0000</a:t>
            </a:r>
          </a:p>
          <a:p>
            <a:r>
              <a:rPr lang="en-GB" dirty="0">
                <a:solidFill>
                  <a:srgbClr val="FF0000"/>
                </a:solidFill>
              </a:rPr>
              <a:t>PTM score: 0.2805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USI: mzspec:PXD002756:Orbi00308XM-Yej-Rice-Anthor-T_Recal:scan:48385:GSEDAASDDRQS[</a:t>
            </a:r>
            <a:r>
              <a:rPr lang="en-GB" dirty="0" err="1"/>
              <a:t>Phospho</a:t>
            </a:r>
            <a:r>
              <a:rPr lang="en-GB" dirty="0"/>
              <a:t>]VSPDDLLALAQQCSSDLLQGELEK/2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600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12044</TotalTime>
  <Words>340</Words>
  <Application>Microsoft Office PowerPoint</Application>
  <PresentationFormat>Widescreen</PresentationFormat>
  <Paragraphs>79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oscar_m_camacho oscar_m_camacho</dc:creator>
  <cp:lastModifiedBy>Martin Camacho, Oscar Jorge</cp:lastModifiedBy>
  <cp:revision>95</cp:revision>
  <dcterms:created xsi:type="dcterms:W3CDTF">2023-02-23T10:34:42Z</dcterms:created>
  <dcterms:modified xsi:type="dcterms:W3CDTF">2023-11-06T23:02:25Z</dcterms:modified>
</cp:coreProperties>
</file>